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1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0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0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3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09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7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7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0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5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9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8B4E7-19E7-4DEF-9E5D-A62C6258888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94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Рисунок 4" descr="C:\Users\Лена\Pictures\2014-05-20 УМК\УМК 00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4938">
            <a:off x="9724432" y="79677"/>
            <a:ext cx="2310251" cy="23008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664" y="4064580"/>
            <a:ext cx="2039611" cy="2427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17656" y="4285485"/>
            <a:ext cx="2917692" cy="219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83111" y="346841"/>
            <a:ext cx="8591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«Центр развития ребенка- детский сад №36 «Волшебный дворец» г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Альметьевск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546" y="1524680"/>
            <a:ext cx="10629488" cy="2539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по проекту</a:t>
            </a:r>
          </a:p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«Без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хәзер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зурлар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илтә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юллар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предложение»</a:t>
            </a: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Җөмлә төзе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4382" y="3465152"/>
            <a:ext cx="47267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  <a:endParaRPr lang="tt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группы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Самойлова Р. Ш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4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8741" y="150125"/>
            <a:ext cx="112184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форме лексический минимум по обучению детей татарскому языку, формировать умение и  навыки правильно составлять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предложения, умение задавать и отвечать на вопросы 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татарском языке; развивать память, мышление, связную речь; воспитывать  интерес к изучению татарского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языка.</a:t>
            </a:r>
          </a:p>
          <a:p>
            <a:pPr fontAlgn="base">
              <a:spcAft>
                <a:spcPts val="0"/>
              </a:spcAft>
            </a:pPr>
            <a:endParaRPr lang="ru-RU" sz="2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Уенны</a:t>
            </a: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максаты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уен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формасында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балаларның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татар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телен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өйрәнү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лексикасын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ныгыту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татар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телендә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дөрес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итеп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җөмләләр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төзүне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сорау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куя 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һәм аларга җавап бирә белүне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камилләштерү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;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бәйләнешле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сөйләм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телен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фикерләү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сәләтен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хәтерне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үстерү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; татар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телен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өйрәнүгә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кызыксыну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уяту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  <a:endParaRPr lang="ru-RU" sz="28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3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0261" y="740979"/>
            <a:ext cx="116717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Форма организации: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индивидуальная или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парная</a:t>
            </a:r>
            <a:endParaRPr lang="ru-RU" sz="2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t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Оештыру формасы: </a:t>
            </a:r>
            <a:r>
              <a:rPr lang="tt-RU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индивидуал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ь</a:t>
            </a:r>
            <a:r>
              <a:rPr lang="tt-RU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яисә </a:t>
            </a:r>
            <a:r>
              <a:rPr lang="tt-RU" sz="3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парлап</a:t>
            </a:r>
          </a:p>
          <a:p>
            <a:pPr>
              <a:spcAft>
                <a:spcPts val="0"/>
              </a:spcAft>
            </a:pP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Возраст: </a:t>
            </a:r>
            <a:r>
              <a:rPr lang="tt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6-7 лет</a:t>
            </a:r>
          </a:p>
          <a:p>
            <a:pPr>
              <a:spcAft>
                <a:spcPts val="0"/>
              </a:spcAft>
            </a:pPr>
            <a:r>
              <a:rPr lang="tt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Яш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ь </a:t>
            </a:r>
            <a:r>
              <a:rPr lang="tt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үзенчәлеге: </a:t>
            </a:r>
            <a:r>
              <a:rPr lang="tt-RU" sz="3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6-7 яш</a:t>
            </a:r>
            <a:r>
              <a:rPr lang="ru-RU" sz="3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ь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Оборудование: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карточки с цветными сюжетными картинками, карточки со словами на татарском языке</a:t>
            </a:r>
          </a:p>
          <a:p>
            <a:pPr>
              <a:spcAft>
                <a:spcPts val="0"/>
              </a:spcAft>
            </a:pPr>
            <a:r>
              <a:rPr lang="tt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Җиһазлау: </a:t>
            </a:r>
            <a:r>
              <a:rPr lang="tt-RU" sz="3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төсле сю</a:t>
            </a:r>
            <a:r>
              <a:rPr lang="ru-RU" sz="36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жетлы</a:t>
            </a:r>
            <a:r>
              <a:rPr lang="ru-RU" sz="3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</a:t>
            </a:r>
            <a:r>
              <a:rPr lang="tt-RU" sz="3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әсемле карточкалар, татарча сүзләр язылган карточкалар</a:t>
            </a:r>
            <a:endParaRPr lang="ru-RU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3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9448" y="394138"/>
            <a:ext cx="116664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Ход игры</a:t>
            </a:r>
          </a:p>
          <a:p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вариант: 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самостоятел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выбирает  понравившуюся картинку, подбирает соответствующие карточки со словами на татарском языке и </a:t>
            </a:r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предложение из двух или трех слов </a:t>
            </a:r>
          </a:p>
          <a:p>
            <a:endParaRPr lang="tt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7296" y="2343405"/>
            <a:ext cx="2841035" cy="239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0800000" flipV="1">
            <a:off x="2067295" y="2000077"/>
            <a:ext cx="306426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Керпе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йоклый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5400000">
            <a:off x="7202214" y="2493160"/>
            <a:ext cx="2695903" cy="252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7252136" y="4756405"/>
            <a:ext cx="3415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китап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укый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818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5571" y="204952"/>
            <a:ext cx="111619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вариант:</a:t>
            </a:r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взрослый произносит предложение, состоящее из 2-3 слов. Ребенок должен найти соответствующую картинку, карточки со словами и разложить их в нужной последовательности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5400000">
            <a:off x="2136615" y="1970033"/>
            <a:ext cx="2966287" cy="26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7" name="Picture 3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16401" y="1878138"/>
            <a:ext cx="2228055" cy="335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 rot="10800000" flipV="1">
            <a:off x="2101754" y="4685909"/>
            <a:ext cx="30814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6806762" y="4725181"/>
            <a:ext cx="3224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t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Төлке чана шуа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19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5571" y="204952"/>
            <a:ext cx="111619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или ребенок берет картинку, задает вопрос по сю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Это кто? Какой? Что делает? Другой ребенок отвечает на вопросы или же находит соответствующие слова.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535879" y="2390589"/>
            <a:ext cx="38922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нәрсә?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керпе.</a:t>
            </a: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Керпе нинди?</a:t>
            </a: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Керпе кечкенә, матур.</a:t>
            </a: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Керпе нишли?</a:t>
            </a: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Керпе уйный.</a:t>
            </a: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8611736" y="2149314"/>
            <a:ext cx="33417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нәрсә?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аю.</a:t>
            </a:r>
            <a:endParaRPr lang="tt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 </a:t>
            </a:r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нинди?</a:t>
            </a: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 зур, чиста.</a:t>
            </a:r>
            <a:endParaRPr lang="tt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 </a:t>
            </a:r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нишли?</a:t>
            </a:r>
          </a:p>
          <a:p>
            <a:pPr marL="457200" lvl="0" indent="-457200">
              <a:buFontTx/>
              <a:buChar char="-"/>
            </a:pPr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 чана шуа.</a:t>
            </a:r>
            <a:endParaRPr lang="tt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tt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56327" y="2331495"/>
            <a:ext cx="2357683" cy="322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5400000">
            <a:off x="47631" y="2600831"/>
            <a:ext cx="2704465" cy="227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68430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291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14</cp:revision>
  <dcterms:created xsi:type="dcterms:W3CDTF">2018-03-23T03:21:34Z</dcterms:created>
  <dcterms:modified xsi:type="dcterms:W3CDTF">2020-11-25T08:37:54Z</dcterms:modified>
</cp:coreProperties>
</file>